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20"/>
  </p:notesMasterIdLst>
  <p:sldIdLst>
    <p:sldId id="256" r:id="rId5"/>
    <p:sldId id="274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3" r:id="rId16"/>
    <p:sldId id="271" r:id="rId17"/>
    <p:sldId id="272" r:id="rId18"/>
    <p:sldId id="26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4708580-1964-465B-AF5F-D4732F98DDC8}">
          <p14:sldIdLst>
            <p14:sldId id="256"/>
          </p14:sldIdLst>
        </p14:section>
        <p14:section name="Introduzione" id="{42393D78-BA37-48EA-9339-8EA432AA4C53}">
          <p14:sldIdLst>
            <p14:sldId id="274"/>
            <p14:sldId id="262"/>
            <p14:sldId id="263"/>
          </p14:sldIdLst>
        </p14:section>
        <p14:section name="Analisi" id="{6A7FAB18-13B5-4D94-9438-2E631894CD84}">
          <p14:sldIdLst>
            <p14:sldId id="264"/>
            <p14:sldId id="265"/>
            <p14:sldId id="266"/>
            <p14:sldId id="267"/>
          </p14:sldIdLst>
        </p14:section>
        <p14:section name="Implementazione" id="{7CD0CFEF-F9A1-4CEB-9348-E7BA4F238B79}">
          <p14:sldIdLst>
            <p14:sldId id="268"/>
            <p14:sldId id="269"/>
          </p14:sldIdLst>
        </p14:section>
        <p14:section name="Explorer" id="{D0763F5B-94C9-4708-A57F-01574C6E3CEC}">
          <p14:sldIdLst>
            <p14:sldId id="270"/>
            <p14:sldId id="273"/>
          </p14:sldIdLst>
        </p14:section>
        <p14:section name="Conclusione" id="{199FD634-BAE5-4C4C-B88C-AD4EC2FD5AE2}">
          <p14:sldIdLst>
            <p14:sldId id="271"/>
            <p14:sldId id="272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D42ABB-2AF2-477A-AC56-48D2A7E4A3EA}" v="1065" dt="2019-02-08T15:26:23.8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9708" autoAdjust="0"/>
  </p:normalViewPr>
  <p:slideViewPr>
    <p:cSldViewPr snapToGrid="0">
      <p:cViewPr varScale="1">
        <p:scale>
          <a:sx n="76" d="100"/>
          <a:sy n="76" d="100"/>
        </p:scale>
        <p:origin x="18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C063C-7640-4A26-BDD8-232605362384}" type="datetimeFigureOut">
              <a:rPr lang="it-IT" smtClean="0"/>
              <a:t>08/02/2019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39909D-BC76-4AF6-9F64-28D7AB358E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6428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nostra soluzione aiuterà in un modo significante le generazioni future di sviluppare programmi complessi in modo veloce e più intuitivo rispetto alla programmazione grafica. Riteniamo che aiuterà soprattutto i futuri partecipanti della First Lego League e della WRO.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9909D-BC76-4AF6-9F64-28D7AB358EAC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3577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fadil.smajilbasic@samtrevano.ch" TargetMode="External"/><Relationship Id="rId2" Type="http://schemas.openxmlformats.org/officeDocument/2006/relationships/hyperlink" Target="mailto:luca.dibello@samtrevano.ch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it-IT" dirty="0"/>
              <a:t>Sistema didattico per Lego NTX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Creato da Luca </a:t>
            </a:r>
            <a:r>
              <a:rPr lang="it-IT" dirty="0" err="1"/>
              <a:t>dI</a:t>
            </a:r>
            <a:r>
              <a:rPr lang="it-IT" dirty="0"/>
              <a:t> Bello e Fadil smajilbasic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0E511-4BB0-4304-B440-AA9D08730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Simple </a:t>
            </a:r>
            <a:r>
              <a:rPr lang="it-IT" dirty="0" err="1"/>
              <a:t>motor</a:t>
            </a:r>
            <a:r>
              <a:rPr lang="it-IT" dirty="0"/>
              <a:t> </a:t>
            </a:r>
            <a:r>
              <a:rPr lang="it-IT" dirty="0" err="1"/>
              <a:t>lib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C4DA1-E166-4E75-A4C9-C6C4C96A4B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10250840" cy="354171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it-IT" sz="3200" dirty="0"/>
              <a:t>Funzionalità per il controllo dei motori</a:t>
            </a:r>
          </a:p>
          <a:p>
            <a:pPr>
              <a:lnSpc>
                <a:spcPct val="200000"/>
              </a:lnSpc>
            </a:pPr>
            <a:r>
              <a:rPr lang="it-IT" sz="3200" dirty="0"/>
              <a:t>Indipendente</a:t>
            </a:r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496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2572555-CF2F-4174-906F-00B902D80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Progetto</a:t>
            </a:r>
            <a:r>
              <a:rPr lang="de-DE" dirty="0"/>
              <a:t> d</a:t>
            </a:r>
            <a:r>
              <a:rPr lang="en-GB" dirty="0"/>
              <a:t>’</a:t>
            </a:r>
            <a:r>
              <a:rPr lang="en-GB" dirty="0" err="1"/>
              <a:t>esempio</a:t>
            </a:r>
            <a:r>
              <a:rPr lang="en-GB" dirty="0"/>
              <a:t>: Explorer	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86C421-BA99-4203-B38C-67310EBE8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 err="1"/>
              <a:t>Esplora</a:t>
            </a:r>
            <a:r>
              <a:rPr lang="en-GB" sz="3200" dirty="0"/>
              <a:t> </a:t>
            </a:r>
            <a:r>
              <a:rPr lang="en-GB" sz="3200" dirty="0" err="1"/>
              <a:t>il</a:t>
            </a:r>
            <a:r>
              <a:rPr lang="en-GB" sz="3200" dirty="0"/>
              <a:t> campo</a:t>
            </a:r>
          </a:p>
          <a:p>
            <a:r>
              <a:rPr lang="en-GB" sz="3200" dirty="0" err="1"/>
              <a:t>Sensori</a:t>
            </a:r>
            <a:r>
              <a:rPr lang="en-GB" sz="3200" dirty="0"/>
              <a:t> </a:t>
            </a:r>
            <a:r>
              <a:rPr lang="en-GB" sz="3200" dirty="0" err="1"/>
              <a:t>utilizzati</a:t>
            </a:r>
            <a:endParaRPr lang="en-GB" sz="3200" dirty="0"/>
          </a:p>
          <a:p>
            <a:pPr lvl="1"/>
            <a:r>
              <a:rPr lang="en-GB" sz="2800" dirty="0"/>
              <a:t>2 </a:t>
            </a:r>
            <a:r>
              <a:rPr lang="en-GB" sz="2800" dirty="0" err="1"/>
              <a:t>bottoni</a:t>
            </a:r>
            <a:endParaRPr lang="en-GB" sz="2800" dirty="0"/>
          </a:p>
          <a:p>
            <a:pPr lvl="1"/>
            <a:r>
              <a:rPr lang="en-GB" sz="2800" dirty="0"/>
              <a:t>1 </a:t>
            </a:r>
            <a:r>
              <a:rPr lang="en-GB" sz="2800" dirty="0" err="1"/>
              <a:t>sensore</a:t>
            </a:r>
            <a:r>
              <a:rPr lang="en-GB" sz="2800" dirty="0"/>
              <a:t> </a:t>
            </a:r>
            <a:r>
              <a:rPr lang="en-GB" sz="2800" dirty="0" err="1"/>
              <a:t>ultrasuoni</a:t>
            </a:r>
            <a:r>
              <a:rPr lang="en-GB" sz="2800" dirty="0"/>
              <a:t> </a:t>
            </a:r>
          </a:p>
          <a:p>
            <a:pPr lvl="1"/>
            <a:r>
              <a:rPr lang="en-GB" sz="2800" dirty="0"/>
              <a:t>1 </a:t>
            </a:r>
            <a:r>
              <a:rPr lang="en-GB" sz="2800" dirty="0" err="1"/>
              <a:t>sensore</a:t>
            </a:r>
            <a:r>
              <a:rPr lang="en-GB" sz="2800" dirty="0"/>
              <a:t> di luce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16392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AA0A7-B0B2-4695-8B58-A4A03FC7E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Video</a:t>
            </a:r>
            <a:endParaRPr lang="it-IT" dirty="0"/>
          </a:p>
        </p:txBody>
      </p:sp>
      <p:pic>
        <p:nvPicPr>
          <p:cNvPr id="4" name="robotFinito">
            <a:hlinkClick r:id="" action="ppaction://media"/>
            <a:extLst>
              <a:ext uri="{FF2B5EF4-FFF2-40B4-BE49-F238E27FC236}">
                <a16:creationId xmlns:a16="http://schemas.microsoft.com/office/drawing/2014/main" id="{F13955C7-BB7D-40F0-895B-8CA5D5A8D9D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6471" y="1597985"/>
            <a:ext cx="8495882" cy="4779201"/>
          </a:xfrm>
        </p:spPr>
      </p:pic>
    </p:spTree>
    <p:extLst>
      <p:ext uri="{BB962C8B-B14F-4D97-AF65-F5344CB8AC3E}">
        <p14:creationId xmlns:p14="http://schemas.microsoft.com/office/powerpoint/2010/main" val="2421359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66145-9618-4B21-9227-E43D54E45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Conclusione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D95FB-7037-47B4-8C59-8DDAEA277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200" dirty="0"/>
              <a:t>È un progetto utile per le prossime generazioni</a:t>
            </a:r>
          </a:p>
          <a:p>
            <a:pPr lvl="1"/>
            <a:r>
              <a:rPr lang="it-IT" sz="2800" dirty="0"/>
              <a:t>Semplifica</a:t>
            </a:r>
          </a:p>
          <a:p>
            <a:pPr lvl="1"/>
            <a:r>
              <a:rPr lang="it-IT" sz="2800" dirty="0"/>
              <a:t>Velocizza</a:t>
            </a:r>
          </a:p>
          <a:p>
            <a:r>
              <a:rPr lang="it-IT" sz="3200" dirty="0"/>
              <a:t>Avvicina alla programmazione</a:t>
            </a:r>
          </a:p>
        </p:txBody>
      </p:sp>
    </p:spTree>
    <p:extLst>
      <p:ext uri="{BB962C8B-B14F-4D97-AF65-F5344CB8AC3E}">
        <p14:creationId xmlns:p14="http://schemas.microsoft.com/office/powerpoint/2010/main" val="3336828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7E464-B42C-42A9-9B90-0E801507D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Sviluppi</a:t>
            </a:r>
            <a:r>
              <a:rPr lang="en-GB" dirty="0"/>
              <a:t> </a:t>
            </a:r>
            <a:r>
              <a:rPr lang="en-GB" dirty="0" err="1"/>
              <a:t>futuri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F7393-5472-4B3B-B2DD-4D4057DF4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716" y="2249487"/>
            <a:ext cx="10238873" cy="3541714"/>
          </a:xfrm>
        </p:spPr>
        <p:txBody>
          <a:bodyPr/>
          <a:lstStyle/>
          <a:p>
            <a:r>
              <a:rPr lang="en-GB" sz="3200" dirty="0" err="1"/>
              <a:t>Funzioni</a:t>
            </a:r>
            <a:r>
              <a:rPr lang="en-GB" sz="3200" dirty="0"/>
              <a:t> </a:t>
            </a:r>
            <a:r>
              <a:rPr lang="en-GB" sz="3200" dirty="0" err="1"/>
              <a:t>automatizzate</a:t>
            </a:r>
            <a:endParaRPr lang="en-GB" sz="3200" dirty="0"/>
          </a:p>
          <a:p>
            <a:pPr lvl="1"/>
            <a:r>
              <a:rPr lang="en-GB" sz="2800" dirty="0"/>
              <a:t>Line Follower</a:t>
            </a:r>
          </a:p>
          <a:p>
            <a:pPr lvl="1"/>
            <a:r>
              <a:rPr lang="en-GB" sz="2800" dirty="0"/>
              <a:t>Wall Follower</a:t>
            </a:r>
          </a:p>
          <a:p>
            <a:pPr lvl="1"/>
            <a:r>
              <a:rPr lang="en-GB" sz="2800" dirty="0" err="1"/>
              <a:t>Eccetera</a:t>
            </a:r>
            <a:endParaRPr lang="en-GB" sz="2800" dirty="0"/>
          </a:p>
          <a:p>
            <a:r>
              <a:rPr lang="en-GB" sz="3200" dirty="0" err="1"/>
              <a:t>Sterzo</a:t>
            </a:r>
            <a:r>
              <a:rPr lang="en-GB" sz="3200" dirty="0"/>
              <a:t> di </a:t>
            </a:r>
            <a:r>
              <a:rPr lang="en-GB" sz="3200" dirty="0" err="1"/>
              <a:t>precisione</a:t>
            </a:r>
            <a:endParaRPr lang="en-GB" sz="3200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06414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AB31A90-B34E-49F2-8375-BD91F47F7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/>
              <a:t>Grazie</a:t>
            </a:r>
            <a:r>
              <a:rPr lang="en-GB" dirty="0"/>
              <a:t> per la </a:t>
            </a:r>
            <a:r>
              <a:rPr lang="en-GB" dirty="0" err="1"/>
              <a:t>vostra</a:t>
            </a:r>
            <a:r>
              <a:rPr lang="en-GB" dirty="0"/>
              <a:t> </a:t>
            </a:r>
            <a:r>
              <a:rPr lang="en-GB" dirty="0" err="1"/>
              <a:t>attenzione</a:t>
            </a:r>
            <a:endParaRPr lang="it-IT" dirty="0"/>
          </a:p>
        </p:txBody>
      </p:sp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1413" y="2367756"/>
            <a:ext cx="9906000" cy="330517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73BD76-6D6B-4985-9B68-4AE9D4AE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studenti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79CA4B0-4FC2-419E-A5D3-73B242F1F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CH" sz="3200" dirty="0"/>
              <a:t>Luca Di Bello</a:t>
            </a:r>
          </a:p>
          <a:p>
            <a:pPr lvl="1"/>
            <a:r>
              <a:rPr lang="it-CH" sz="2800" dirty="0">
                <a:hlinkClick r:id="rId2"/>
              </a:rPr>
              <a:t>luca.dibello@samtrevano.ch</a:t>
            </a:r>
            <a:endParaRPr lang="it-CH" sz="2800" dirty="0"/>
          </a:p>
          <a:p>
            <a:pPr marL="457200" lvl="1" indent="0">
              <a:buNone/>
            </a:pPr>
            <a:endParaRPr lang="it-CH" sz="2800" dirty="0"/>
          </a:p>
          <a:p>
            <a:r>
              <a:rPr lang="it-CH" sz="3200" dirty="0" err="1"/>
              <a:t>Fadil</a:t>
            </a:r>
            <a:r>
              <a:rPr lang="it-CH" sz="3200" dirty="0"/>
              <a:t> </a:t>
            </a:r>
            <a:r>
              <a:rPr lang="it-CH" sz="3200" dirty="0" err="1"/>
              <a:t>Smajilbasic</a:t>
            </a:r>
            <a:endParaRPr lang="it-CH" sz="3200" dirty="0"/>
          </a:p>
          <a:p>
            <a:pPr lvl="1"/>
            <a:r>
              <a:rPr lang="it-CH" sz="2800" dirty="0">
                <a:hlinkClick r:id="rId3"/>
              </a:rPr>
              <a:t>fadil.smajilbasic@samtrevano.ch</a:t>
            </a:r>
            <a:endParaRPr lang="it-CH" sz="2800" dirty="0"/>
          </a:p>
        </p:txBody>
      </p:sp>
    </p:spTree>
    <p:extLst>
      <p:ext uri="{BB962C8B-B14F-4D97-AF65-F5344CB8AC3E}">
        <p14:creationId xmlns:p14="http://schemas.microsoft.com/office/powerpoint/2010/main" val="1868400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E977-928A-4D71-99E2-13B4BC925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Informazioni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09E5C-34C0-4C94-A68E-17534CAE3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it-IT" sz="3200" dirty="0"/>
              <a:t>Realizzato da Luca Di Bello e Fadil Smajilbasic</a:t>
            </a:r>
          </a:p>
          <a:p>
            <a:pPr>
              <a:lnSpc>
                <a:spcPct val="150000"/>
              </a:lnSpc>
            </a:pPr>
            <a:r>
              <a:rPr lang="it-IT" sz="3200" dirty="0"/>
              <a:t>Il prodotto è un sistema didattico per Lego NXT</a:t>
            </a:r>
          </a:p>
        </p:txBody>
      </p:sp>
    </p:spTree>
    <p:extLst>
      <p:ext uri="{BB962C8B-B14F-4D97-AF65-F5344CB8AC3E}">
        <p14:creationId xmlns:p14="http://schemas.microsoft.com/office/powerpoint/2010/main" val="2340436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9CBE-53BD-4E3A-AC9C-BCBF7630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Scopo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0F60A-FB43-4C6E-8165-11B68FD5F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Per </a:t>
            </a:r>
            <a:r>
              <a:rPr lang="en-GB" sz="2800" dirty="0" err="1"/>
              <a:t>facilitare</a:t>
            </a:r>
            <a:endParaRPr lang="en-GB" sz="2800" dirty="0"/>
          </a:p>
          <a:p>
            <a:pPr lvl="1"/>
            <a:r>
              <a:rPr lang="en-GB" sz="2400" dirty="0" err="1"/>
              <a:t>programmazione</a:t>
            </a:r>
            <a:r>
              <a:rPr lang="en-GB" sz="2400" dirty="0"/>
              <a:t> del Lego NXT</a:t>
            </a:r>
          </a:p>
          <a:p>
            <a:pPr lvl="1"/>
            <a:r>
              <a:rPr lang="en-GB" sz="2400" dirty="0" err="1"/>
              <a:t>programmi</a:t>
            </a:r>
            <a:r>
              <a:rPr lang="en-GB" sz="2400" dirty="0"/>
              <a:t> </a:t>
            </a:r>
            <a:r>
              <a:rPr lang="en-GB" sz="2400" dirty="0" err="1"/>
              <a:t>grandi</a:t>
            </a:r>
            <a:r>
              <a:rPr lang="en-GB" sz="2400" dirty="0"/>
              <a:t> e </a:t>
            </a:r>
            <a:r>
              <a:rPr lang="en-GB" sz="2400" dirty="0" err="1"/>
              <a:t>complessi</a:t>
            </a:r>
            <a:endParaRPr lang="en-GB" sz="2400" dirty="0"/>
          </a:p>
          <a:p>
            <a:r>
              <a:rPr lang="en-GB" sz="2800" dirty="0" err="1"/>
              <a:t>Prestazioni</a:t>
            </a:r>
            <a:r>
              <a:rPr lang="en-GB" sz="2800" dirty="0"/>
              <a:t> </a:t>
            </a:r>
            <a:r>
              <a:rPr lang="en-GB" sz="2800" dirty="0" err="1"/>
              <a:t>maggiorate</a:t>
            </a:r>
            <a:endParaRPr lang="en-GB" sz="2800" dirty="0"/>
          </a:p>
          <a:p>
            <a:pPr lvl="1"/>
            <a:r>
              <a:rPr lang="en-GB" sz="2400" dirty="0" err="1"/>
              <a:t>Compilato</a:t>
            </a:r>
            <a:r>
              <a:rPr lang="en-GB" sz="2400" dirty="0"/>
              <a:t>, non </a:t>
            </a:r>
            <a:r>
              <a:rPr lang="en-GB" sz="2400" dirty="0" err="1"/>
              <a:t>interpretato</a:t>
            </a:r>
            <a:endParaRPr lang="en-GB" sz="2400" dirty="0"/>
          </a:p>
          <a:p>
            <a:r>
              <a:rPr lang="en-GB" sz="2800" dirty="0" err="1"/>
              <a:t>Avvicinarsi</a:t>
            </a:r>
            <a:r>
              <a:rPr lang="en-GB" sz="2800" dirty="0"/>
              <a:t> di </a:t>
            </a:r>
            <a:r>
              <a:rPr lang="en-GB" sz="2800" dirty="0" err="1"/>
              <a:t>più</a:t>
            </a:r>
            <a:r>
              <a:rPr lang="en-GB" sz="2800" dirty="0"/>
              <a:t> </a:t>
            </a:r>
            <a:r>
              <a:rPr lang="en-GB" sz="2800" dirty="0" err="1"/>
              <a:t>alla</a:t>
            </a:r>
            <a:r>
              <a:rPr lang="en-GB" sz="2800" dirty="0"/>
              <a:t> </a:t>
            </a:r>
            <a:r>
              <a:rPr lang="en-GB" sz="2800" dirty="0" err="1"/>
              <a:t>programmazione</a:t>
            </a:r>
            <a:r>
              <a:rPr lang="en-GB" sz="2800" dirty="0"/>
              <a:t> </a:t>
            </a:r>
            <a:r>
              <a:rPr lang="en-GB" sz="2800" dirty="0" err="1"/>
              <a:t>tradizionale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94605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A31D2-D126-493C-8EEA-50A9E865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Situazione</a:t>
            </a:r>
            <a:r>
              <a:rPr lang="en-GB" dirty="0"/>
              <a:t> </a:t>
            </a:r>
            <a:r>
              <a:rPr lang="en-GB" dirty="0" err="1"/>
              <a:t>iniziale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94799-2501-4258-AC69-07494B35A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853" y="1976146"/>
            <a:ext cx="5588576" cy="354171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GB" dirty="0"/>
              <a:t>IDE “Lego Mindstorms”</a:t>
            </a:r>
          </a:p>
          <a:p>
            <a:pPr>
              <a:lnSpc>
                <a:spcPct val="200000"/>
              </a:lnSpc>
            </a:pPr>
            <a:r>
              <a:rPr lang="en-GB" dirty="0" err="1"/>
              <a:t>Intefaccia</a:t>
            </a:r>
            <a:r>
              <a:rPr lang="en-GB" dirty="0"/>
              <a:t> </a:t>
            </a:r>
            <a:r>
              <a:rPr lang="en-GB" dirty="0" err="1"/>
              <a:t>grafica</a:t>
            </a:r>
            <a:endParaRPr lang="en-GB" dirty="0"/>
          </a:p>
          <a:p>
            <a:pPr>
              <a:lnSpc>
                <a:spcPct val="200000"/>
              </a:lnSpc>
            </a:pPr>
            <a:r>
              <a:rPr lang="en-GB" dirty="0" err="1"/>
              <a:t>Programmi</a:t>
            </a:r>
            <a:r>
              <a:rPr lang="en-GB" dirty="0"/>
              <a:t> </a:t>
            </a:r>
            <a:r>
              <a:rPr lang="en-GB" dirty="0" err="1"/>
              <a:t>grandi</a:t>
            </a:r>
            <a:endParaRPr lang="en-GB" dirty="0"/>
          </a:p>
          <a:p>
            <a:pPr lvl="1">
              <a:lnSpc>
                <a:spcPct val="200000"/>
              </a:lnSpc>
            </a:pPr>
            <a:r>
              <a:rPr lang="en-GB" dirty="0"/>
              <a:t>Difficile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59BD2-CC82-488F-811E-93F0F7DED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26" y="1976147"/>
            <a:ext cx="6485227" cy="354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458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B0B66F-5184-41D8-96C8-841EF0972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dei mezzi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1D912-0B84-4A4B-B107-72F80463C9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8405262" cy="354171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it-IT" dirty="0"/>
              <a:t>IDE di RobotC (v4.56)</a:t>
            </a:r>
          </a:p>
          <a:p>
            <a:pPr lvl="1">
              <a:lnSpc>
                <a:spcPct val="150000"/>
              </a:lnSpc>
            </a:pPr>
            <a:r>
              <a:rPr lang="it-IT" dirty="0"/>
              <a:t>Licenza scolastica</a:t>
            </a:r>
          </a:p>
          <a:p>
            <a:pPr>
              <a:lnSpc>
                <a:spcPct val="150000"/>
              </a:lnSpc>
            </a:pPr>
            <a:r>
              <a:rPr lang="it-IT" dirty="0"/>
              <a:t>Lego </a:t>
            </a:r>
            <a:r>
              <a:rPr lang="it-IT" dirty="0" err="1"/>
              <a:t>Mindstorms</a:t>
            </a:r>
            <a:r>
              <a:rPr lang="it-IT" dirty="0"/>
              <a:t> NXT</a:t>
            </a:r>
          </a:p>
          <a:p>
            <a:pPr lvl="1">
              <a:lnSpc>
                <a:spcPct val="150000"/>
              </a:lnSpc>
            </a:pPr>
            <a:r>
              <a:rPr lang="it-IT" dirty="0"/>
              <a:t>Sensori &amp; Attuatori</a:t>
            </a:r>
          </a:p>
          <a:p>
            <a:pPr>
              <a:lnSpc>
                <a:spcPct val="150000"/>
              </a:lnSpc>
            </a:pPr>
            <a:r>
              <a:rPr lang="it-IT" dirty="0"/>
              <a:t>Lego </a:t>
            </a:r>
            <a:r>
              <a:rPr lang="it-IT" dirty="0" err="1"/>
              <a:t>Fantom</a:t>
            </a:r>
            <a:r>
              <a:rPr lang="it-IT" dirty="0"/>
              <a:t> Driver (v120)</a:t>
            </a:r>
          </a:p>
        </p:txBody>
      </p:sp>
    </p:spTree>
    <p:extLst>
      <p:ext uri="{BB962C8B-B14F-4D97-AF65-F5344CB8AC3E}">
        <p14:creationId xmlns:p14="http://schemas.microsoft.com/office/powerpoint/2010/main" val="2152805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72538-6DA9-45CE-BD53-91237C11A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Pianificazione – Gantt preventivo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01DABF5-54CC-4B5E-B1F8-12FFFBC7FD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6617"/>
          <a:stretch/>
        </p:blipFill>
        <p:spPr>
          <a:xfrm>
            <a:off x="291073" y="2214977"/>
            <a:ext cx="11609854" cy="4024505"/>
          </a:xfrm>
        </p:spPr>
      </p:pic>
    </p:spTree>
    <p:extLst>
      <p:ext uri="{BB962C8B-B14F-4D97-AF65-F5344CB8AC3E}">
        <p14:creationId xmlns:p14="http://schemas.microsoft.com/office/powerpoint/2010/main" val="782074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C7930-9E25-4FE1-88EA-9D21867F0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Pianificazione – </a:t>
            </a:r>
            <a:r>
              <a:rPr lang="it-IT" dirty="0" err="1"/>
              <a:t>gantt</a:t>
            </a:r>
            <a:r>
              <a:rPr lang="it-IT" dirty="0"/>
              <a:t> consuntivo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055A49-7EAD-45A8-AEF6-2D12A411F96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69260" y="2382252"/>
            <a:ext cx="11653479" cy="3431097"/>
          </a:xfrm>
        </p:spPr>
      </p:pic>
    </p:spTree>
    <p:extLst>
      <p:ext uri="{BB962C8B-B14F-4D97-AF65-F5344CB8AC3E}">
        <p14:creationId xmlns:p14="http://schemas.microsoft.com/office/powerpoint/2010/main" val="1858747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8E838-69D3-47AD-A56A-0C1EE80E0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Simple </a:t>
            </a:r>
            <a:r>
              <a:rPr lang="it-IT" dirty="0" err="1"/>
              <a:t>wait</a:t>
            </a:r>
            <a:r>
              <a:rPr lang="it-IT" dirty="0"/>
              <a:t> </a:t>
            </a:r>
            <a:r>
              <a:rPr lang="it-IT" dirty="0" err="1"/>
              <a:t>lib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5BF08-890A-4D9E-A70A-2B976F0ED0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6"/>
            <a:ext cx="9990779" cy="354171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it-IT" sz="3200" dirty="0"/>
              <a:t>Blocchetti arancioni Lego </a:t>
            </a:r>
            <a:r>
              <a:rPr lang="it-IT" sz="3200" dirty="0" err="1"/>
              <a:t>MindStorms</a:t>
            </a:r>
            <a:endParaRPr lang="it-IT" sz="3200" dirty="0"/>
          </a:p>
          <a:p>
            <a:pPr>
              <a:lnSpc>
                <a:spcPct val="200000"/>
              </a:lnSpc>
            </a:pPr>
            <a:r>
              <a:rPr lang="it-IT" sz="3200" dirty="0"/>
              <a:t>Funzionalità implementate in </a:t>
            </a:r>
            <a:r>
              <a:rPr lang="it-IT" sz="3200" dirty="0" err="1"/>
              <a:t>RobotC</a:t>
            </a:r>
            <a:endParaRPr lang="it-IT" sz="3200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04154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35D4F14-B0CC-4BD5-A6F5-6EB7AE97AF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545AAC2-3D9B-47D1-B22C-F3D1B3D4DE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E9F5BB-97DB-4160-B47A-8FCEBC4F46E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Circuit design</Template>
  <TotalTime>0</TotalTime>
  <Words>231</Words>
  <Application>Microsoft Office PowerPoint</Application>
  <PresentationFormat>Widescreen</PresentationFormat>
  <Paragraphs>58</Paragraphs>
  <Slides>15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Calibri</vt:lpstr>
      <vt:lpstr>Trebuchet MS</vt:lpstr>
      <vt:lpstr>Tw Cen MT</vt:lpstr>
      <vt:lpstr>Circuit</vt:lpstr>
      <vt:lpstr>Sistema didattico per Lego NTX</vt:lpstr>
      <vt:lpstr>studenti</vt:lpstr>
      <vt:lpstr>Informazioni</vt:lpstr>
      <vt:lpstr>Scopo</vt:lpstr>
      <vt:lpstr>Situazione iniziale</vt:lpstr>
      <vt:lpstr>Analisi dei mezzi</vt:lpstr>
      <vt:lpstr>Pianificazione – Gantt preventivo</vt:lpstr>
      <vt:lpstr>Pianificazione – gantt consuntivo</vt:lpstr>
      <vt:lpstr>Simple wait lib</vt:lpstr>
      <vt:lpstr>Simple motor lib</vt:lpstr>
      <vt:lpstr>Progetto d’esempio: Explorer </vt:lpstr>
      <vt:lpstr>Video</vt:lpstr>
      <vt:lpstr>Conclusione</vt:lpstr>
      <vt:lpstr>Sviluppi futuri</vt:lpstr>
      <vt:lpstr>Grazie per la vostra 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2019-02-01T12:40:38Z</dcterms:created>
  <dcterms:modified xsi:type="dcterms:W3CDTF">2019-02-08T15:26:23Z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